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2" r:id="rId4"/>
    <p:sldId id="267" r:id="rId5"/>
    <p:sldId id="263" r:id="rId6"/>
    <p:sldId id="265" r:id="rId7"/>
    <p:sldId id="266" r:id="rId8"/>
    <p:sldId id="264" r:id="rId9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26019-3A28-4A52-A855-3EECBCFD54F1}" type="datetimeFigureOut">
              <a:rPr lang="de-DE" smtClean="0"/>
              <a:t>10.02.2017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05C8BA-E488-4AFF-9D0D-6CB66C9C29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1200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97C09-E180-4D61-A516-F1C138933A92}" type="datetime1">
              <a:rPr lang="de-DE" smtClean="0"/>
              <a:t>10.02.2017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7049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51E43-DD58-4515-9459-12B557AE9C9F}" type="datetime1">
              <a:rPr lang="de-DE" smtClean="0"/>
              <a:t>10.02.2017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780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BFE2-16DF-4184-952C-3E6B4CB70F0D}" type="datetime1">
              <a:rPr lang="de-DE" smtClean="0"/>
              <a:t>10.02.2017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051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A499-17E3-4620-B134-188F7E89D89C}" type="datetime1">
              <a:rPr lang="de-DE" smtClean="0"/>
              <a:t>10.02.2017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0241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18F2-48C0-4148-8E1B-363DACC985FA}" type="datetime1">
              <a:rPr lang="de-DE" smtClean="0"/>
              <a:t>10.02.2017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5889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B81E-295E-4B80-A198-45827E6D2FA9}" type="datetime1">
              <a:rPr lang="de-DE" smtClean="0"/>
              <a:t>10.02.2017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536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3724-CA87-4F93-BE3D-9CE1D26EEF3C}" type="datetime1">
              <a:rPr lang="de-DE" smtClean="0"/>
              <a:t>10.02.2017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1203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50A6-363A-463A-91F8-2C5D5D3F3699}" type="datetime1">
              <a:rPr lang="de-DE" smtClean="0"/>
              <a:t>10.02.2017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757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B155-88FD-451D-8012-269DD0ABFA00}" type="datetime1">
              <a:rPr lang="de-DE" smtClean="0"/>
              <a:t>10.02.2017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296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CC11-38C3-4B55-9356-69DABD037B41}" type="datetime1">
              <a:rPr lang="de-DE" smtClean="0"/>
              <a:t>10.02.2017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2917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9482B-A902-4340-970C-ECA25AB55BDB}" type="datetime1">
              <a:rPr lang="de-DE" smtClean="0"/>
              <a:t>10.02.2017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1508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04454-D900-4933-B877-368CF28AA21A}" type="datetime1">
              <a:rPr lang="de-DE" smtClean="0"/>
              <a:t>10.02.2017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Landkreis Calw - Bildungs- und Sozialausschuss 19.09.2016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3D69D-0274-4D3F-808D-50968D3BAA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143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fsi.de/?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hyperlink" Target="http://www.vfsi.de/?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hyperlink" Target="http://www.vfsi.de/?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hyperlink" Target="http://www.vfsi.de/?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hyperlink" Target="http://www.vfsi.de/?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gif"/><Relationship Id="rId11" Type="http://schemas.openxmlformats.org/officeDocument/2006/relationships/hyperlink" Target="http://www.vfsi.de/files/wohnen-guembelhaus.jpg" TargetMode="External"/><Relationship Id="rId5" Type="http://schemas.openxmlformats.org/officeDocument/2006/relationships/hyperlink" Target="http://www.vfsi.de/?" TargetMode="External"/><Relationship Id="rId10" Type="http://schemas.openxmlformats.org/officeDocument/2006/relationships/image" Target="../media/image4.emf"/><Relationship Id="rId4" Type="http://schemas.openxmlformats.org/officeDocument/2006/relationships/image" Target="../media/image3.jpeg"/><Relationship Id="rId9" Type="http://schemas.openxmlformats.org/officeDocument/2006/relationships/oleObject" Target="../embeddings/Microsoft_Word_97_-_2003_Document1.doc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hyperlink" Target="http://www.vfsi.de/?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hyperlink" Target="http://www.vfsi.de/?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40160"/>
          </a:xfrm>
        </p:spPr>
        <p:txBody>
          <a:bodyPr>
            <a:normAutofit/>
          </a:bodyPr>
          <a:lstStyle/>
          <a:p>
            <a:r>
              <a:rPr lang="de-DE" sz="2200" b="1" dirty="0" smtClean="0"/>
              <a:t>Versorgung von psychisch kranken Menschen im Landkreis Calw</a:t>
            </a: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400" dirty="0" smtClean="0"/>
              <a:t>Gemeindepsychiatrischer Verbund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364088" y="1815126"/>
            <a:ext cx="2592288" cy="1134846"/>
          </a:xfrm>
        </p:spPr>
        <p:txBody>
          <a:bodyPr>
            <a:normAutofit/>
          </a:bodyPr>
          <a:lstStyle/>
          <a:p>
            <a:pPr algn="l"/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2000" dirty="0" smtClean="0"/>
          </a:p>
          <a:p>
            <a:pPr algn="l"/>
            <a:endParaRPr lang="de-DE" sz="2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123728" y="6381328"/>
            <a:ext cx="5120208" cy="365125"/>
          </a:xfrm>
        </p:spPr>
        <p:txBody>
          <a:bodyPr/>
          <a:lstStyle/>
          <a:p>
            <a:r>
              <a:rPr lang="de-DE" dirty="0" smtClean="0"/>
              <a:t>Landkreis Calw - Bildungs- und Sozialausschuss 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57605"/>
            <a:ext cx="2088232" cy="928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Grafik 5" descr="Verein für soziale Integration und seelische Gesundheit e.V.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4780185"/>
            <a:ext cx="3744416" cy="115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W:\SM Kommunikation\Logos\BD_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429000"/>
            <a:ext cx="3672408" cy="66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5644096" y="1662157"/>
            <a:ext cx="30991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Brigitte </a:t>
            </a:r>
            <a:r>
              <a:rPr lang="de-DE" dirty="0" err="1" smtClean="0"/>
              <a:t>Beißwenger</a:t>
            </a:r>
            <a:endParaRPr lang="de-DE" dirty="0" smtClean="0"/>
          </a:p>
          <a:p>
            <a:r>
              <a:rPr lang="de-DE" dirty="0" smtClean="0"/>
              <a:t>Geschäftsführerin</a:t>
            </a:r>
          </a:p>
          <a:p>
            <a:r>
              <a:rPr lang="de-DE" dirty="0" smtClean="0"/>
              <a:t>Arbeitskreis Offene Psychiatrie </a:t>
            </a:r>
          </a:p>
          <a:p>
            <a:r>
              <a:rPr lang="de-DE" dirty="0" smtClean="0"/>
              <a:t>Calw e.V.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5644096" y="3122384"/>
            <a:ext cx="208768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Peter Hauck</a:t>
            </a:r>
          </a:p>
          <a:p>
            <a:r>
              <a:rPr lang="de-DE" dirty="0" smtClean="0"/>
              <a:t>Leitung</a:t>
            </a:r>
          </a:p>
          <a:p>
            <a:r>
              <a:rPr lang="de-DE" dirty="0" smtClean="0"/>
              <a:t>BruderhausDiakonie</a:t>
            </a:r>
          </a:p>
          <a:p>
            <a:r>
              <a:rPr lang="de-DE" dirty="0" smtClean="0"/>
              <a:t>im Landkreis Calw</a:t>
            </a:r>
          </a:p>
          <a:p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5644096" y="4731984"/>
            <a:ext cx="29658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Martin Brodmann</a:t>
            </a:r>
          </a:p>
          <a:p>
            <a:r>
              <a:rPr lang="de-DE" dirty="0" smtClean="0"/>
              <a:t>Geschäftsführer</a:t>
            </a:r>
          </a:p>
          <a:p>
            <a:r>
              <a:rPr lang="de-DE" dirty="0" smtClean="0"/>
              <a:t>Verein für soziale Integration</a:t>
            </a:r>
          </a:p>
          <a:p>
            <a:r>
              <a:rPr lang="de-DE" dirty="0" smtClean="0"/>
              <a:t>und seelische Gesundheit e.V.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1107592" y="2571700"/>
            <a:ext cx="4256496" cy="425252"/>
          </a:xfrm>
          <a:prstGeom prst="rect">
            <a:avLst/>
          </a:prstGeom>
          <a:noFill/>
        </p:spPr>
        <p:txBody>
          <a:bodyPr wrap="square" rtlCol="0">
            <a:normAutofit fontScale="62500" lnSpcReduction="20000"/>
          </a:bodyPr>
          <a:lstStyle/>
          <a:p>
            <a:r>
              <a:rPr lang="de-DE" sz="4200" b="1" dirty="0" smtClean="0">
                <a:latin typeface="Arial" pitchFamily="34" charset="0"/>
              </a:rPr>
              <a:t>A</a:t>
            </a:r>
            <a:r>
              <a:rPr lang="de-DE" sz="2600" dirty="0" smtClean="0">
                <a:latin typeface="Arial" pitchFamily="34" charset="0"/>
              </a:rPr>
              <a:t>rbeitskreis</a:t>
            </a:r>
            <a:r>
              <a:rPr lang="de-DE" sz="2600" dirty="0">
                <a:latin typeface="Arial" pitchFamily="34" charset="0"/>
              </a:rPr>
              <a:t> </a:t>
            </a:r>
            <a:r>
              <a:rPr lang="de-DE" sz="4200" b="1" dirty="0" smtClean="0">
                <a:latin typeface="Arial" pitchFamily="34" charset="0"/>
              </a:rPr>
              <a:t>O</a:t>
            </a:r>
            <a:r>
              <a:rPr lang="de-DE" sz="2600" dirty="0" smtClean="0">
                <a:latin typeface="Arial" pitchFamily="34" charset="0"/>
              </a:rPr>
              <a:t>ffene </a:t>
            </a:r>
            <a:r>
              <a:rPr lang="de-DE" sz="4200" b="1" dirty="0" smtClean="0">
                <a:latin typeface="Arial" pitchFamily="34" charset="0"/>
              </a:rPr>
              <a:t>P</a:t>
            </a:r>
            <a:r>
              <a:rPr lang="de-DE" sz="2600" dirty="0" smtClean="0">
                <a:latin typeface="Arial" pitchFamily="34" charset="0"/>
              </a:rPr>
              <a:t>sychiatrie </a:t>
            </a:r>
            <a:r>
              <a:rPr lang="de-DE" sz="2100" dirty="0" smtClean="0">
                <a:latin typeface="Arial" pitchFamily="34" charset="0"/>
              </a:rPr>
              <a:t>Calw e.V.</a:t>
            </a:r>
            <a:endParaRPr lang="de-DE" sz="21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58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40160"/>
          </a:xfrm>
        </p:spPr>
        <p:txBody>
          <a:bodyPr>
            <a:normAutofit/>
          </a:bodyPr>
          <a:lstStyle/>
          <a:p>
            <a:r>
              <a:rPr lang="de-DE" sz="2200" b="1" dirty="0" smtClean="0"/>
              <a:t>Versorgung von psychisch kranken Menschen im Landkreis Calw</a:t>
            </a:r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400800" cy="3816424"/>
          </a:xfrm>
        </p:spPr>
        <p:txBody>
          <a:bodyPr>
            <a:normAutofit/>
          </a:bodyPr>
          <a:lstStyle/>
          <a:p>
            <a:pPr algn="l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123728" y="6381328"/>
            <a:ext cx="5120208" cy="365125"/>
          </a:xfrm>
        </p:spPr>
        <p:txBody>
          <a:bodyPr/>
          <a:lstStyle/>
          <a:p>
            <a:r>
              <a:rPr lang="de-DE" dirty="0" smtClean="0"/>
              <a:t>Landkreis Calw - Bildungs- und Sozialausschuss</a:t>
            </a:r>
            <a:endParaRPr 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2285"/>
            <a:ext cx="1152128" cy="51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W:\SM Kommunikation\Logos\BD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62287"/>
            <a:ext cx="2592288" cy="46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Verein für soziale Integration und seelische Gesundheit e.V.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37078"/>
            <a:ext cx="2736304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feld 7"/>
          <p:cNvSpPr txBox="1"/>
          <p:nvPr/>
        </p:nvSpPr>
        <p:spPr>
          <a:xfrm>
            <a:off x="1115616" y="2348880"/>
            <a:ext cx="71287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Inhalt: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Gemeindepsychiatrischer Verbund im Landkreis Calw </a:t>
            </a:r>
            <a:r>
              <a:rPr lang="de-DE" sz="1200" dirty="0" smtClean="0"/>
              <a:t>(Herr Hauck)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Hilfeplankonferenz für psychisch kranke Menschen </a:t>
            </a:r>
            <a:r>
              <a:rPr lang="de-DE" sz="1200" dirty="0" smtClean="0"/>
              <a:t>(Herr Hauck)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Gemeindepsychiatrische Zentren im Landkreis Calw </a:t>
            </a:r>
            <a:r>
              <a:rPr lang="de-DE" sz="1200" dirty="0" smtClean="0"/>
              <a:t>(Frau </a:t>
            </a:r>
            <a:r>
              <a:rPr lang="de-DE" sz="1200" dirty="0" err="1" smtClean="0"/>
              <a:t>Beißwenger</a:t>
            </a:r>
            <a:r>
              <a:rPr lang="de-DE" sz="1200" dirty="0" smtClean="0"/>
              <a:t> + Herr Brodmann)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Ausblick Gemeindepsychiatrischer Verbund im Landkreis Calw </a:t>
            </a:r>
            <a:r>
              <a:rPr lang="de-DE" sz="1200" dirty="0" smtClean="0"/>
              <a:t>(Frau </a:t>
            </a:r>
            <a:r>
              <a:rPr lang="de-DE" sz="1200" dirty="0" err="1" smtClean="0"/>
              <a:t>Beißwenger</a:t>
            </a:r>
            <a:r>
              <a:rPr lang="de-DE" sz="1200" dirty="0" smtClean="0"/>
              <a:t> + Herr Brodmann)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83314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40160"/>
          </a:xfrm>
        </p:spPr>
        <p:txBody>
          <a:bodyPr>
            <a:normAutofit/>
          </a:bodyPr>
          <a:lstStyle/>
          <a:p>
            <a:r>
              <a:rPr lang="de-DE" sz="2200" b="1" dirty="0" smtClean="0"/>
              <a:t>Versorgung von psychisch kranken Menschen im Landkreis Calw</a:t>
            </a:r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400800" cy="3816424"/>
          </a:xfrm>
        </p:spPr>
        <p:txBody>
          <a:bodyPr>
            <a:normAutofit/>
          </a:bodyPr>
          <a:lstStyle/>
          <a:p>
            <a:pPr algn="l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123728" y="6381328"/>
            <a:ext cx="5120208" cy="365125"/>
          </a:xfrm>
        </p:spPr>
        <p:txBody>
          <a:bodyPr/>
          <a:lstStyle/>
          <a:p>
            <a:r>
              <a:rPr lang="de-DE" dirty="0" smtClean="0"/>
              <a:t>Landkreis Calw - Bildungs- und Sozialausschuss</a:t>
            </a:r>
            <a:endParaRPr 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2285"/>
            <a:ext cx="1152128" cy="51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W:\SM Kommunikation\Logos\BD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62287"/>
            <a:ext cx="2592288" cy="46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Verein für soziale Integration und seelische Gesundheit e.V.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37078"/>
            <a:ext cx="2736304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feld 7"/>
          <p:cNvSpPr txBox="1"/>
          <p:nvPr/>
        </p:nvSpPr>
        <p:spPr>
          <a:xfrm>
            <a:off x="1115616" y="2348880"/>
            <a:ext cx="71287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Gemeindepsychiatrischer Verbund (GPV) im Landkreis Calw</a:t>
            </a:r>
          </a:p>
          <a:p>
            <a:endParaRPr lang="de-DE" dirty="0" smtClean="0"/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was ist ein GPV – was sind die Ziele?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Gründung und Entstehung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Mitglieder GPV vorstellen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2117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40160"/>
          </a:xfrm>
        </p:spPr>
        <p:txBody>
          <a:bodyPr>
            <a:normAutofit/>
          </a:bodyPr>
          <a:lstStyle/>
          <a:p>
            <a:r>
              <a:rPr lang="de-DE" sz="2200" b="1" dirty="0" smtClean="0"/>
              <a:t>Versorgung von psychisch kranken Menschen im Landkreis Calw</a:t>
            </a:r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400800" cy="3816424"/>
          </a:xfrm>
        </p:spPr>
        <p:txBody>
          <a:bodyPr>
            <a:normAutofit/>
          </a:bodyPr>
          <a:lstStyle/>
          <a:p>
            <a:pPr algn="l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123728" y="6381328"/>
            <a:ext cx="5120208" cy="365125"/>
          </a:xfrm>
        </p:spPr>
        <p:txBody>
          <a:bodyPr/>
          <a:lstStyle/>
          <a:p>
            <a:r>
              <a:rPr lang="de-DE" dirty="0" smtClean="0"/>
              <a:t>Landkreis Calw - Bildungs- und Sozialausschuss</a:t>
            </a:r>
            <a:endParaRPr 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2285"/>
            <a:ext cx="1152128" cy="51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W:\SM Kommunikation\Logos\BD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62287"/>
            <a:ext cx="2592288" cy="46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Verein für soziale Integration und seelische Gesundheit e.V.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37078"/>
            <a:ext cx="2736304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feld 7"/>
          <p:cNvSpPr txBox="1"/>
          <p:nvPr/>
        </p:nvSpPr>
        <p:spPr>
          <a:xfrm>
            <a:off x="1115616" y="2348879"/>
            <a:ext cx="712879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Gemeindepsychiatrischer Verbund (GPV) im Landkreis Calw</a:t>
            </a:r>
          </a:p>
          <a:p>
            <a:endParaRPr lang="de-DE" dirty="0"/>
          </a:p>
          <a:p>
            <a:r>
              <a:rPr lang="de-DE" dirty="0" smtClean="0"/>
              <a:t>Mitglieder GPV:</a:t>
            </a:r>
          </a:p>
          <a:p>
            <a:endParaRPr lang="de-DE" dirty="0" smtClean="0"/>
          </a:p>
          <a:p>
            <a:r>
              <a:rPr lang="de-DE" sz="1600" b="1" dirty="0" smtClean="0"/>
              <a:t>Landkreis Calw</a:t>
            </a:r>
            <a:r>
              <a:rPr lang="de-DE" sz="1600" dirty="0" smtClean="0"/>
              <a:t>, Arbeitskreis Offene Psychiatrie Calw e.V., BruderhausDiakonie, Verein für soziale Integration und seelische Gesundheit e.V., </a:t>
            </a:r>
            <a:r>
              <a:rPr lang="de-DE" sz="1600" b="1" dirty="0" smtClean="0"/>
              <a:t>Zentrum für Psychiatrie, Landesklinik Nordschwarzwald</a:t>
            </a:r>
            <a:r>
              <a:rPr lang="de-DE" sz="1600" dirty="0" smtClean="0"/>
              <a:t>, </a:t>
            </a:r>
            <a:r>
              <a:rPr lang="de-DE" sz="1600" dirty="0" err="1" smtClean="0"/>
              <a:t>Bawicare</a:t>
            </a:r>
            <a:r>
              <a:rPr lang="de-DE" sz="1600" dirty="0" smtClean="0"/>
              <a:t> Bad Wildbad, </a:t>
            </a:r>
            <a:r>
              <a:rPr lang="de-DE" sz="1600" b="1" dirty="0" smtClean="0"/>
              <a:t>AOK Nordschwarzwald</a:t>
            </a:r>
            <a:r>
              <a:rPr lang="de-DE" sz="1600" dirty="0" smtClean="0"/>
              <a:t>, Gemeinnützige Wohn- und Werkstätten, Haus Schönblick, </a:t>
            </a:r>
            <a:r>
              <a:rPr lang="de-DE" sz="1600" b="1" dirty="0" smtClean="0"/>
              <a:t>Patientenfürsprecher im Landkreis Calw</a:t>
            </a:r>
          </a:p>
          <a:p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16875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40160"/>
          </a:xfrm>
        </p:spPr>
        <p:txBody>
          <a:bodyPr>
            <a:normAutofit/>
          </a:bodyPr>
          <a:lstStyle/>
          <a:p>
            <a:r>
              <a:rPr lang="de-DE" sz="2200" b="1" dirty="0" smtClean="0"/>
              <a:t>Versorgung von psychisch kranken Menschen im Landkreis Calw</a:t>
            </a:r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400800" cy="3816424"/>
          </a:xfrm>
        </p:spPr>
        <p:txBody>
          <a:bodyPr>
            <a:normAutofit/>
          </a:bodyPr>
          <a:lstStyle/>
          <a:p>
            <a:pPr algn="l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123728" y="6381328"/>
            <a:ext cx="5120208" cy="365125"/>
          </a:xfrm>
        </p:spPr>
        <p:txBody>
          <a:bodyPr/>
          <a:lstStyle/>
          <a:p>
            <a:r>
              <a:rPr lang="de-DE" dirty="0" smtClean="0"/>
              <a:t>Landkreis Calw - Bildungs- und Sozialausschuss</a:t>
            </a:r>
            <a:endParaRPr 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2285"/>
            <a:ext cx="1152128" cy="51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W:\SM Kommunikation\Logos\BD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62287"/>
            <a:ext cx="2592288" cy="46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Verein für soziale Integration und seelische Gesundheit e.V.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37078"/>
            <a:ext cx="2736304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feld 7"/>
          <p:cNvSpPr txBox="1"/>
          <p:nvPr/>
        </p:nvSpPr>
        <p:spPr>
          <a:xfrm>
            <a:off x="1115616" y="2348880"/>
            <a:ext cx="71287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Hilfeplankonferenzen (HPK) im Landkreis Calw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was ist eine HPK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sozialrechtlicher Status - Empfehlung an Landratsamt, dort Entscheidung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Ziele und Arbeitsweise: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Rückmeldung über Bedarf, Über- und Unterangebote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passgenaue Hilfen, Vorrang ambulant vor stationär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Erkenntnisse für Sozialplanung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Arbeitsweise – Moderation, Leitung und Ort LRA CW</a:t>
            </a:r>
          </a:p>
        </p:txBody>
      </p:sp>
    </p:spTree>
    <p:extLst>
      <p:ext uri="{BB962C8B-B14F-4D97-AF65-F5344CB8AC3E}">
        <p14:creationId xmlns:p14="http://schemas.microsoft.com/office/powerpoint/2010/main" val="228924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40160"/>
          </a:xfrm>
        </p:spPr>
        <p:txBody>
          <a:bodyPr>
            <a:normAutofit/>
          </a:bodyPr>
          <a:lstStyle/>
          <a:p>
            <a:r>
              <a:rPr lang="de-DE" sz="2200" b="1" dirty="0" smtClean="0"/>
              <a:t>Versorgung von psychisch kranken Menschen im Landkreis Calw</a:t>
            </a:r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400800" cy="3816424"/>
          </a:xfrm>
        </p:spPr>
        <p:txBody>
          <a:bodyPr>
            <a:normAutofit/>
          </a:bodyPr>
          <a:lstStyle/>
          <a:p>
            <a:pPr algn="l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123728" y="6381328"/>
            <a:ext cx="5120208" cy="365125"/>
          </a:xfrm>
        </p:spPr>
        <p:txBody>
          <a:bodyPr/>
          <a:lstStyle/>
          <a:p>
            <a:r>
              <a:rPr lang="de-DE" dirty="0" smtClean="0"/>
              <a:t>Landkreis Calw - Bildungs- und Sozialausschuss</a:t>
            </a:r>
            <a:endParaRPr 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2285"/>
            <a:ext cx="1152128" cy="51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W:\SM Kommunikation\Logos\BD_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62287"/>
            <a:ext cx="2592288" cy="46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Verein für soziale Integration und seelische Gesundheit e.V.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37078"/>
            <a:ext cx="2736304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feld 7"/>
          <p:cNvSpPr txBox="1"/>
          <p:nvPr/>
        </p:nvSpPr>
        <p:spPr>
          <a:xfrm>
            <a:off x="1331640" y="2128894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Gemeindepsychiatrische Zentren im Landkreis Calw (GPZ)</a:t>
            </a:r>
          </a:p>
          <a:p>
            <a:endParaRPr lang="de-DE" dirty="0"/>
          </a:p>
          <a:p>
            <a:endParaRPr lang="de-DE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810544"/>
            <a:ext cx="2514643" cy="184259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652333"/>
              </p:ext>
            </p:extLst>
          </p:nvPr>
        </p:nvGraphicFramePr>
        <p:xfrm>
          <a:off x="5508105" y="3140968"/>
          <a:ext cx="2088232" cy="1533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Document" r:id="rId9" imgW="3966480" imgH="2912400" progId="Word.Document.8">
                  <p:embed/>
                </p:oleObj>
              </mc:Choice>
              <mc:Fallback>
                <p:oleObj name="Document" r:id="rId9" imgW="3966480" imgH="291240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5" y="3140968"/>
                        <a:ext cx="2088232" cy="153315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5" descr="Gümbelhaus">
            <a:hlinkClick r:id="rId11" tooltip="Gümbelhaus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98880"/>
            <a:ext cx="1716782" cy="211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1115616" y="4673687"/>
            <a:ext cx="1416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GPZ Calw</a:t>
            </a:r>
          </a:p>
          <a:p>
            <a:r>
              <a:rPr lang="de-DE" dirty="0" smtClean="0"/>
              <a:t>Badstraße 41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3177937" y="5443483"/>
            <a:ext cx="15215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GPZ Nagold</a:t>
            </a:r>
          </a:p>
          <a:p>
            <a:r>
              <a:rPr lang="de-DE" dirty="0" smtClean="0"/>
              <a:t>Leonhardstr. 5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5652120" y="4841912"/>
            <a:ext cx="1529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GPZ </a:t>
            </a:r>
            <a:r>
              <a:rPr lang="de-DE" dirty="0" err="1" smtClean="0"/>
              <a:t>Calmbach</a:t>
            </a:r>
            <a:endParaRPr lang="de-DE" dirty="0" smtClean="0"/>
          </a:p>
          <a:p>
            <a:r>
              <a:rPr lang="de-DE" dirty="0" smtClean="0"/>
              <a:t>Lindenplatz 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743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40160"/>
          </a:xfrm>
        </p:spPr>
        <p:txBody>
          <a:bodyPr>
            <a:normAutofit/>
          </a:bodyPr>
          <a:lstStyle/>
          <a:p>
            <a:r>
              <a:rPr lang="de-DE" sz="2200" b="1" dirty="0" smtClean="0"/>
              <a:t>Versorgung von psychisch kranken Menschen im Landkreis Calw</a:t>
            </a:r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400800" cy="3816424"/>
          </a:xfrm>
        </p:spPr>
        <p:txBody>
          <a:bodyPr>
            <a:normAutofit/>
          </a:bodyPr>
          <a:lstStyle/>
          <a:p>
            <a:pPr algn="l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123728" y="6381328"/>
            <a:ext cx="5120208" cy="365125"/>
          </a:xfrm>
        </p:spPr>
        <p:txBody>
          <a:bodyPr/>
          <a:lstStyle/>
          <a:p>
            <a:r>
              <a:rPr lang="de-DE" dirty="0" smtClean="0"/>
              <a:t>Landkreis Calw - Bildungs- und Sozialausschuss</a:t>
            </a:r>
            <a:endParaRPr 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2285"/>
            <a:ext cx="1152128" cy="51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W:\SM Kommunikation\Logos\BD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62287"/>
            <a:ext cx="2592288" cy="46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Verein für soziale Integration und seelische Gesundheit e.V.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37078"/>
            <a:ext cx="2736304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feld 7"/>
          <p:cNvSpPr txBox="1"/>
          <p:nvPr/>
        </p:nvSpPr>
        <p:spPr>
          <a:xfrm>
            <a:off x="1115616" y="2348880"/>
            <a:ext cx="7128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Gemeindepsychiatrische Zentren im Landkreis Calw (GPZ)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was ist ein GPZ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Bestandteile GPZ - Tagesstätte, Psychiatrische Institutsambulanz, Sozialpsychiatrischer Dienst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GPZ in den drei Tälern des Landkreises</a:t>
            </a:r>
          </a:p>
        </p:txBody>
      </p:sp>
    </p:spTree>
    <p:extLst>
      <p:ext uri="{BB962C8B-B14F-4D97-AF65-F5344CB8AC3E}">
        <p14:creationId xmlns:p14="http://schemas.microsoft.com/office/powerpoint/2010/main" val="366625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40160"/>
          </a:xfrm>
        </p:spPr>
        <p:txBody>
          <a:bodyPr>
            <a:normAutofit/>
          </a:bodyPr>
          <a:lstStyle/>
          <a:p>
            <a:r>
              <a:rPr lang="de-DE" sz="2200" b="1" dirty="0" smtClean="0"/>
              <a:t>Versorgung von psychisch kranken Menschen im Landkreis Calw</a:t>
            </a:r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400800" cy="3816424"/>
          </a:xfrm>
        </p:spPr>
        <p:txBody>
          <a:bodyPr>
            <a:normAutofit/>
          </a:bodyPr>
          <a:lstStyle/>
          <a:p>
            <a:pPr algn="l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123728" y="6381328"/>
            <a:ext cx="5120208" cy="365125"/>
          </a:xfrm>
        </p:spPr>
        <p:txBody>
          <a:bodyPr/>
          <a:lstStyle/>
          <a:p>
            <a:r>
              <a:rPr lang="de-DE" dirty="0" smtClean="0"/>
              <a:t>Landkreis Calw - Bildungs- und Sozialausschuss</a:t>
            </a:r>
            <a:endParaRPr 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2285"/>
            <a:ext cx="1152128" cy="51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W:\SM Kommunikation\Logos\BD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62287"/>
            <a:ext cx="2592288" cy="46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Verein für soziale Integration und seelische Gesundheit e.V.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37078"/>
            <a:ext cx="2736304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feld 7"/>
          <p:cNvSpPr txBox="1"/>
          <p:nvPr/>
        </p:nvSpPr>
        <p:spPr>
          <a:xfrm>
            <a:off x="1115616" y="2348880"/>
            <a:ext cx="71287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Gemeindepsychiatrischer Verbund - Ausblick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Ausblick geben auf Verbesserungsmöglichkeiten des GPV und der </a:t>
            </a:r>
            <a:r>
              <a:rPr lang="de-DE" dirty="0" smtClean="0"/>
              <a:t>HPK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Bessere Vernetzung der Angebote für psychisch kranke Menschen mit den Angeboten der Suchtkrankenhilfe im Landkreis. Bei der Suchtkrankenhilfe kann von den Erfahrungen der Sozialpsychiatrie profitiert werden. Aufbau GPV, HPK usw.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00757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426</Words>
  <Application>Microsoft Office PowerPoint</Application>
  <PresentationFormat>Bildschirmpräsentation (4:3)</PresentationFormat>
  <Paragraphs>90</Paragraphs>
  <Slides>8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0" baseType="lpstr">
      <vt:lpstr>Larissa</vt:lpstr>
      <vt:lpstr>Document</vt:lpstr>
      <vt:lpstr>Versorgung von psychisch kranken Menschen im Landkreis Calw Gemeindepsychiatrischer Verbund</vt:lpstr>
      <vt:lpstr>Versorgung von psychisch kranken Menschen im Landkreis Calw </vt:lpstr>
      <vt:lpstr>Versorgung von psychisch kranken Menschen im Landkreis Calw </vt:lpstr>
      <vt:lpstr>Versorgung von psychisch kranken Menschen im Landkreis Calw </vt:lpstr>
      <vt:lpstr>Versorgung von psychisch kranken Menschen im Landkreis Calw </vt:lpstr>
      <vt:lpstr>Versorgung von psychisch kranken Menschen im Landkreis Calw </vt:lpstr>
      <vt:lpstr>Versorgung von psychisch kranken Menschen im Landkreis Calw </vt:lpstr>
      <vt:lpstr>Versorgung von psychisch kranken Menschen im Landkreis Calw </vt:lpstr>
    </vt:vector>
  </TitlesOfParts>
  <Company>BD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Hauck, Peter</dc:creator>
  <cp:lastModifiedBy>04400 Seeger, Heiko </cp:lastModifiedBy>
  <cp:revision>31</cp:revision>
  <cp:lastPrinted>2016-08-26T09:08:37Z</cp:lastPrinted>
  <dcterms:created xsi:type="dcterms:W3CDTF">2016-05-12T06:23:27Z</dcterms:created>
  <dcterms:modified xsi:type="dcterms:W3CDTF">2017-02-10T09:04:57Z</dcterms:modified>
</cp:coreProperties>
</file>